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8" r:id="rId6"/>
    <p:sldId id="282" r:id="rId7"/>
    <p:sldId id="283" r:id="rId8"/>
    <p:sldId id="269" r:id="rId9"/>
    <p:sldId id="260" r:id="rId10"/>
    <p:sldId id="284" r:id="rId11"/>
    <p:sldId id="285" r:id="rId12"/>
    <p:sldId id="262" r:id="rId13"/>
    <p:sldId id="270" r:id="rId14"/>
    <p:sldId id="286" r:id="rId15"/>
    <p:sldId id="287" r:id="rId16"/>
    <p:sldId id="263" r:id="rId17"/>
    <p:sldId id="288" r:id="rId18"/>
    <p:sldId id="293" r:id="rId19"/>
    <p:sldId id="289" r:id="rId20"/>
    <p:sldId id="290" r:id="rId21"/>
    <p:sldId id="291" r:id="rId22"/>
    <p:sldId id="292" r:id="rId23"/>
    <p:sldId id="294" r:id="rId24"/>
    <p:sldId id="295" r:id="rId25"/>
    <p:sldId id="296" r:id="rId26"/>
    <p:sldId id="297" r:id="rId27"/>
    <p:sldId id="264" r:id="rId28"/>
    <p:sldId id="275" r:id="rId29"/>
    <p:sldId id="276" r:id="rId30"/>
    <p:sldId id="277" r:id="rId31"/>
    <p:sldId id="278" r:id="rId32"/>
    <p:sldId id="298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280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-900" y="-27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1D98-F11F-4AB3-921F-66A17D91BCF2}" type="datetimeFigureOut">
              <a:rPr lang="es-CO" smtClean="0"/>
              <a:t>18/12/2019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6506B-DA17-4E10-98F5-51128E00EA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86097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1D98-F11F-4AB3-921F-66A17D91BCF2}" type="datetimeFigureOut">
              <a:rPr lang="es-CO" smtClean="0"/>
              <a:t>18/12/2019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6506B-DA17-4E10-98F5-51128E00EA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9506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1D98-F11F-4AB3-921F-66A17D91BCF2}" type="datetimeFigureOut">
              <a:rPr lang="es-CO" smtClean="0"/>
              <a:t>18/12/2019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6506B-DA17-4E10-98F5-51128E00EA60}" type="slidenum">
              <a:rPr lang="es-CO" smtClean="0"/>
              <a:t>‹Nº›</a:t>
            </a:fld>
            <a:endParaRPr lang="es-CO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67314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1D98-F11F-4AB3-921F-66A17D91BCF2}" type="datetimeFigureOut">
              <a:rPr lang="es-CO" smtClean="0"/>
              <a:t>18/12/2019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6506B-DA17-4E10-98F5-51128E00EA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33195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1D98-F11F-4AB3-921F-66A17D91BCF2}" type="datetimeFigureOut">
              <a:rPr lang="es-CO" smtClean="0"/>
              <a:t>18/12/2019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6506B-DA17-4E10-98F5-51128E00EA60}" type="slidenum">
              <a:rPr lang="es-CO" smtClean="0"/>
              <a:t>‹Nº›</a:t>
            </a:fld>
            <a:endParaRPr lang="es-CO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3637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1D98-F11F-4AB3-921F-66A17D91BCF2}" type="datetimeFigureOut">
              <a:rPr lang="es-CO" smtClean="0"/>
              <a:t>18/12/2019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6506B-DA17-4E10-98F5-51128E00EA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1153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1D98-F11F-4AB3-921F-66A17D91BCF2}" type="datetimeFigureOut">
              <a:rPr lang="es-CO" smtClean="0"/>
              <a:t>18/12/2019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6506B-DA17-4E10-98F5-51128E00EA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076696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1D98-F11F-4AB3-921F-66A17D91BCF2}" type="datetimeFigureOut">
              <a:rPr lang="es-CO" smtClean="0"/>
              <a:t>18/12/2019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6506B-DA17-4E10-98F5-51128E00EA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1212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1D98-F11F-4AB3-921F-66A17D91BCF2}" type="datetimeFigureOut">
              <a:rPr lang="es-CO" smtClean="0"/>
              <a:t>18/12/2019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6506B-DA17-4E10-98F5-51128E00EA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01773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1D98-F11F-4AB3-921F-66A17D91BCF2}" type="datetimeFigureOut">
              <a:rPr lang="es-CO" smtClean="0"/>
              <a:t>18/12/2019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6506B-DA17-4E10-98F5-51128E00EA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75040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1D98-F11F-4AB3-921F-66A17D91BCF2}" type="datetimeFigureOut">
              <a:rPr lang="es-CO" smtClean="0"/>
              <a:t>18/12/2019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6506B-DA17-4E10-98F5-51128E00EA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15124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1D98-F11F-4AB3-921F-66A17D91BCF2}" type="datetimeFigureOut">
              <a:rPr lang="es-CO" smtClean="0"/>
              <a:t>18/12/2019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6506B-DA17-4E10-98F5-51128E00EA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35718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1D98-F11F-4AB3-921F-66A17D91BCF2}" type="datetimeFigureOut">
              <a:rPr lang="es-CO" smtClean="0"/>
              <a:t>18/12/2019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6506B-DA17-4E10-98F5-51128E00EA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6644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1D98-F11F-4AB3-921F-66A17D91BCF2}" type="datetimeFigureOut">
              <a:rPr lang="es-CO" smtClean="0"/>
              <a:t>18/12/2019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6506B-DA17-4E10-98F5-51128E00EA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700414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1D98-F11F-4AB3-921F-66A17D91BCF2}" type="datetimeFigureOut">
              <a:rPr lang="es-CO" smtClean="0"/>
              <a:t>18/12/2019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6506B-DA17-4E10-98F5-51128E00EA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31988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1D98-F11F-4AB3-921F-66A17D91BCF2}" type="datetimeFigureOut">
              <a:rPr lang="es-CO" smtClean="0"/>
              <a:t>18/12/2019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6506B-DA17-4E10-98F5-51128E00EA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41973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4E1D98-F11F-4AB3-921F-66A17D91BCF2}" type="datetimeFigureOut">
              <a:rPr lang="es-CO" smtClean="0"/>
              <a:t>18/12/2019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2B6506B-DA17-4E10-98F5-51128E00EA60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7362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xmlns="" id="{34508FAB-6807-4960-8120-46B48A4508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4715" y="1781840"/>
            <a:ext cx="5962569" cy="329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66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t="19643" r="21467" b="8333"/>
          <a:stretch/>
        </p:blipFill>
        <p:spPr bwMode="auto">
          <a:xfrm>
            <a:off x="1" y="58949"/>
            <a:ext cx="12192000" cy="6839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315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156305" y="3222172"/>
            <a:ext cx="8596668" cy="1320800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CASOS DE USO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0772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FDFD3D1B-C5F6-4238-8897-A7BC32B758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65" y="1117600"/>
            <a:ext cx="8458584" cy="4180114"/>
          </a:xfrm>
        </p:spPr>
      </p:pic>
    </p:spTree>
    <p:extLst>
      <p:ext uri="{BB962C8B-B14F-4D97-AF65-F5344CB8AC3E}">
        <p14:creationId xmlns:p14="http://schemas.microsoft.com/office/powerpoint/2010/main" val="250203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A53E94E8-875F-4F84-BA09-68F5DFB94E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95" y="170914"/>
            <a:ext cx="8368748" cy="6196858"/>
          </a:xfrm>
        </p:spPr>
      </p:pic>
    </p:spTree>
    <p:extLst>
      <p:ext uri="{BB962C8B-B14F-4D97-AF65-F5344CB8AC3E}">
        <p14:creationId xmlns:p14="http://schemas.microsoft.com/office/powerpoint/2010/main" val="1888617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01562" y="3178629"/>
            <a:ext cx="8596668" cy="1320800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ESPECIFICACIONES DE CASOS DE USO CLIENTES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706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4" t="22095" r="33068" b="13095"/>
          <a:stretch/>
        </p:blipFill>
        <p:spPr bwMode="auto">
          <a:xfrm>
            <a:off x="319315" y="420915"/>
            <a:ext cx="6187965" cy="6437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36" t="20189" r="33379" b="17113"/>
          <a:stretch/>
        </p:blipFill>
        <p:spPr bwMode="auto">
          <a:xfrm>
            <a:off x="6426406" y="420915"/>
            <a:ext cx="5765594" cy="6437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578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2" t="22223" r="32846" b="10118"/>
          <a:stretch/>
        </p:blipFill>
        <p:spPr bwMode="auto">
          <a:xfrm>
            <a:off x="0" y="0"/>
            <a:ext cx="651610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4" t="17808" r="33156" b="7391"/>
          <a:stretch/>
        </p:blipFill>
        <p:spPr bwMode="auto">
          <a:xfrm>
            <a:off x="6589641" y="1"/>
            <a:ext cx="560235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368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2191" y="3004457"/>
            <a:ext cx="8596668" cy="1320800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ESPECIFICACIONES DE CASO DE USO USUARIOS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3322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3" t="30754" r="32845" b="27381"/>
          <a:stretch/>
        </p:blipFill>
        <p:spPr bwMode="auto">
          <a:xfrm>
            <a:off x="0" y="1494971"/>
            <a:ext cx="5849257" cy="5363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58" t="25000" r="33068" b="15872"/>
          <a:stretch/>
        </p:blipFill>
        <p:spPr bwMode="auto">
          <a:xfrm>
            <a:off x="5911453" y="972456"/>
            <a:ext cx="6280547" cy="5885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4953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3" t="19048" r="33291" b="8531"/>
          <a:stretch/>
        </p:blipFill>
        <p:spPr bwMode="auto">
          <a:xfrm>
            <a:off x="0" y="0"/>
            <a:ext cx="588097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3" t="18353" r="33180" b="9821"/>
          <a:stretch/>
        </p:blipFill>
        <p:spPr bwMode="auto">
          <a:xfrm>
            <a:off x="6241143" y="0"/>
            <a:ext cx="5950857" cy="6860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089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0A8F826-E657-4540-933A-714F4E9CA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INTEGRANTES: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1329D1A9-23BE-4823-BE2E-ACFE4C996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6146"/>
          </a:xfrm>
        </p:spPr>
        <p:txBody>
          <a:bodyPr>
            <a:normAutofit/>
          </a:bodyPr>
          <a:lstStyle/>
          <a:p>
            <a:r>
              <a:rPr lang="es-MX" sz="2400" dirty="0"/>
              <a:t>Angie Katherine Ríos (FRONT)</a:t>
            </a:r>
          </a:p>
          <a:p>
            <a:r>
              <a:rPr lang="es-MX" sz="2400" dirty="0"/>
              <a:t>Jenny </a:t>
            </a:r>
            <a:r>
              <a:rPr lang="es-MX" sz="2400" dirty="0" smtClean="0"/>
              <a:t>Lizeth </a:t>
            </a:r>
            <a:r>
              <a:rPr lang="es-MX" sz="2400" dirty="0"/>
              <a:t>Zuluaga Cardona (FRONT)</a:t>
            </a:r>
          </a:p>
          <a:p>
            <a:r>
              <a:rPr lang="es-MX" sz="2400" dirty="0"/>
              <a:t>Omaira Alexandra Hoyos Parra (FRONT)</a:t>
            </a:r>
          </a:p>
          <a:p>
            <a:r>
              <a:rPr lang="es-MX" sz="2400" dirty="0"/>
              <a:t>Yorman Stiven Triana Rojas (DOCUMENTADOR)</a:t>
            </a:r>
          </a:p>
          <a:p>
            <a:r>
              <a:rPr lang="es-MX" sz="2400" dirty="0"/>
              <a:t>Marlon Darío Nieves Padilla (BACKEND)</a:t>
            </a:r>
          </a:p>
          <a:p>
            <a:r>
              <a:rPr lang="es-MX" sz="2400" dirty="0"/>
              <a:t>Jorge Evelio Morales Ortiz (BACKEND)</a:t>
            </a:r>
          </a:p>
          <a:p>
            <a:r>
              <a:rPr lang="es-MX" sz="2400" dirty="0"/>
              <a:t>Diego Alejandro López (DOCUMENTADOR)</a:t>
            </a:r>
          </a:p>
          <a:p>
            <a:r>
              <a:rPr lang="es-MX" sz="2400" dirty="0"/>
              <a:t>Harold Ivan López Andrade (PROJECT MANAGER)</a:t>
            </a:r>
          </a:p>
          <a:p>
            <a:r>
              <a:rPr lang="es-MX" sz="2400" dirty="0"/>
              <a:t>Oscar </a:t>
            </a:r>
            <a:r>
              <a:rPr lang="es-MX" sz="2400" dirty="0" err="1"/>
              <a:t>Andres</a:t>
            </a:r>
            <a:r>
              <a:rPr lang="es-MX" sz="2400" dirty="0"/>
              <a:t> Diaz Castaño (DOCUMENTADOR)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3463926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27" t="20437" r="33069" b="9325"/>
          <a:stretch/>
        </p:blipFill>
        <p:spPr bwMode="auto">
          <a:xfrm>
            <a:off x="0" y="0"/>
            <a:ext cx="60443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4" t="18404" r="33044" b="9374"/>
          <a:stretch/>
        </p:blipFill>
        <p:spPr bwMode="auto">
          <a:xfrm>
            <a:off x="6219512" y="0"/>
            <a:ext cx="597248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226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1" t="19445" r="33291" b="8333"/>
          <a:stretch/>
        </p:blipFill>
        <p:spPr bwMode="auto">
          <a:xfrm>
            <a:off x="0" y="0"/>
            <a:ext cx="591596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7" t="20387" r="33267" b="9970"/>
          <a:stretch/>
        </p:blipFill>
        <p:spPr bwMode="auto">
          <a:xfrm>
            <a:off x="6076462" y="0"/>
            <a:ext cx="611553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060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93" t="19246" r="33180" b="8532"/>
          <a:stretch/>
        </p:blipFill>
        <p:spPr bwMode="auto">
          <a:xfrm>
            <a:off x="0" y="-1"/>
            <a:ext cx="5936343" cy="6881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7" t="18998" r="33044" b="9970"/>
          <a:stretch/>
        </p:blipFill>
        <p:spPr bwMode="auto">
          <a:xfrm>
            <a:off x="6157726" y="-1"/>
            <a:ext cx="6034274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3632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5" t="23016" r="33180" b="8135"/>
          <a:stretch/>
        </p:blipFill>
        <p:spPr bwMode="auto">
          <a:xfrm>
            <a:off x="0" y="-1"/>
            <a:ext cx="6166271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0" t="21230" r="33292" b="11905"/>
          <a:stretch/>
        </p:blipFill>
        <p:spPr bwMode="auto">
          <a:xfrm>
            <a:off x="6059003" y="1"/>
            <a:ext cx="613299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760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69" t="17858" r="33068" b="9722"/>
          <a:stretch/>
        </p:blipFill>
        <p:spPr bwMode="auto">
          <a:xfrm>
            <a:off x="-1" y="0"/>
            <a:ext cx="592182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05" t="21180" r="33044" b="10168"/>
          <a:stretch/>
        </p:blipFill>
        <p:spPr bwMode="auto">
          <a:xfrm>
            <a:off x="5928625" y="0"/>
            <a:ext cx="626337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0597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04" t="16865" r="33180" b="8731"/>
          <a:stretch/>
        </p:blipFill>
        <p:spPr bwMode="auto">
          <a:xfrm>
            <a:off x="2801257" y="0"/>
            <a:ext cx="572414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7700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4763" y="3178629"/>
            <a:ext cx="8596668" cy="1320800"/>
          </a:xfrm>
        </p:spPr>
        <p:txBody>
          <a:bodyPr/>
          <a:lstStyle/>
          <a:p>
            <a:r>
              <a:rPr lang="es-CO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Clase y Análisis Clientes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390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7A82E216-C8A7-45C7-B7FC-DBCB95A4E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13"/>
            <a:ext cx="7736114" cy="6867613"/>
          </a:xfrm>
        </p:spPr>
      </p:pic>
    </p:spTree>
    <p:extLst>
      <p:ext uri="{BB962C8B-B14F-4D97-AF65-F5344CB8AC3E}">
        <p14:creationId xmlns:p14="http://schemas.microsoft.com/office/powerpoint/2010/main" val="2008468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8E1A76BA-3403-44AD-A555-A82288D05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9252" cy="6858000"/>
          </a:xfrm>
        </p:spPr>
      </p:pic>
    </p:spTree>
    <p:extLst>
      <p:ext uri="{BB962C8B-B14F-4D97-AF65-F5344CB8AC3E}">
        <p14:creationId xmlns:p14="http://schemas.microsoft.com/office/powerpoint/2010/main" val="18641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585E706A-E56A-4CDC-AA7B-8094B9DA32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555"/>
            <a:ext cx="8200571" cy="6816445"/>
          </a:xfrm>
        </p:spPr>
      </p:pic>
    </p:spTree>
    <p:extLst>
      <p:ext uri="{BB962C8B-B14F-4D97-AF65-F5344CB8AC3E}">
        <p14:creationId xmlns:p14="http://schemas.microsoft.com/office/powerpoint/2010/main" val="23779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344C4F9-BC49-4E9A-B85F-345C56ED6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INTRODUCCIÓN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F5A1609D-A47A-44AB-A152-6795AA5E1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ES" sz="2000" dirty="0"/>
              <a:t>Es una empresa del estado encargada de la organización del transporte de buses intermunicipales e interdepartamentales, desde la ciudad de Manizales, Departamento de Caldas. Cuenta con una moderna infraestructura con sala de espera, wifi y servicio básicos para que todos sus clientes y usuarios disfruten de sus servicios cómodamente.</a:t>
            </a:r>
          </a:p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98007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B97B4477-3D83-4A64-8FA2-FF1FABB5A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27"/>
            <a:ext cx="8389257" cy="6835073"/>
          </a:xfrm>
        </p:spPr>
      </p:pic>
    </p:spTree>
    <p:extLst>
      <p:ext uri="{BB962C8B-B14F-4D97-AF65-F5344CB8AC3E}">
        <p14:creationId xmlns:p14="http://schemas.microsoft.com/office/powerpoint/2010/main" val="23801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12A5FB1-91D3-429B-BF6F-217A5510D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563" y="2801257"/>
            <a:ext cx="8596668" cy="1320800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CLASES Y ANALISIS USUARIOS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816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08" t="25397" r="29945" b="18056"/>
          <a:stretch/>
        </p:blipFill>
        <p:spPr bwMode="auto">
          <a:xfrm>
            <a:off x="0" y="-11443"/>
            <a:ext cx="8026400" cy="6869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523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05" t="27133" r="30255" b="13145"/>
          <a:stretch/>
        </p:blipFill>
        <p:spPr bwMode="auto">
          <a:xfrm>
            <a:off x="0" y="36959"/>
            <a:ext cx="8316685" cy="6821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071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9" t="19246" r="27714" b="11706"/>
          <a:stretch/>
        </p:blipFill>
        <p:spPr bwMode="auto">
          <a:xfrm>
            <a:off x="0" y="0"/>
            <a:ext cx="7968343" cy="6863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215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92" t="24603" r="26710" b="9722"/>
          <a:stretch/>
        </p:blipFill>
        <p:spPr bwMode="auto">
          <a:xfrm>
            <a:off x="0" y="-1"/>
            <a:ext cx="8244114" cy="6856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002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5" t="21032" r="28829" b="26587"/>
          <a:stretch/>
        </p:blipFill>
        <p:spPr bwMode="auto">
          <a:xfrm>
            <a:off x="0" y="-8623"/>
            <a:ext cx="9129486" cy="6866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8205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1" t="20635" r="29275" b="12103"/>
          <a:stretch/>
        </p:blipFill>
        <p:spPr bwMode="auto">
          <a:xfrm>
            <a:off x="0" y="0"/>
            <a:ext cx="7750629" cy="6878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3664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30" t="20040" r="26710" b="13889"/>
          <a:stretch/>
        </p:blipFill>
        <p:spPr bwMode="auto">
          <a:xfrm>
            <a:off x="-1" y="-4757"/>
            <a:ext cx="8490857" cy="68627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777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39" t="24603" r="28606" b="10714"/>
          <a:stretch/>
        </p:blipFill>
        <p:spPr bwMode="auto">
          <a:xfrm>
            <a:off x="0" y="5253"/>
            <a:ext cx="7924800" cy="6852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876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5AC9200-0465-4416-8E4F-8136D7BB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MARCO TEÓRICO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4ABFA23D-0508-4292-8BA6-B318E65067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83657"/>
            <a:ext cx="8596668" cy="4357705"/>
          </a:xfrm>
        </p:spPr>
        <p:txBody>
          <a:bodyPr>
            <a:normAutofit lnSpcReduction="10000"/>
          </a:bodyPr>
          <a:lstStyle/>
          <a:p>
            <a:r>
              <a:rPr lang="es-CO" sz="2400" dirty="0"/>
              <a:t>Gestión del Proyecto por Tareas</a:t>
            </a:r>
          </a:p>
          <a:p>
            <a:r>
              <a:rPr lang="es-CO" sz="2400" dirty="0"/>
              <a:t>Diagrama de Actividades</a:t>
            </a:r>
          </a:p>
          <a:p>
            <a:r>
              <a:rPr lang="es-CO" sz="2400" dirty="0"/>
              <a:t>Casos de Uso</a:t>
            </a:r>
          </a:p>
          <a:p>
            <a:r>
              <a:rPr lang="es-CO" sz="2400" dirty="0"/>
              <a:t>Especificaciones de Casos de Uso</a:t>
            </a:r>
          </a:p>
          <a:p>
            <a:r>
              <a:rPr lang="es-CO" sz="2400" dirty="0"/>
              <a:t>Diagrama de Clase y Análisis</a:t>
            </a:r>
          </a:p>
          <a:p>
            <a:r>
              <a:rPr lang="es-CO" sz="2400" dirty="0"/>
              <a:t>Diagrama de Secuencia</a:t>
            </a:r>
          </a:p>
          <a:p>
            <a:r>
              <a:rPr lang="es-CO" sz="2400" dirty="0"/>
              <a:t>Modelo Entidad Relación</a:t>
            </a:r>
          </a:p>
          <a:p>
            <a:r>
              <a:rPr lang="es-CO" sz="2400" dirty="0"/>
              <a:t>Mockup</a:t>
            </a:r>
          </a:p>
          <a:p>
            <a:r>
              <a:rPr lang="es-CO" sz="2400" dirty="0"/>
              <a:t>Manual de Usuario</a:t>
            </a:r>
            <a:endParaRPr lang="es-CO" sz="2000" dirty="0"/>
          </a:p>
        </p:txBody>
      </p:sp>
    </p:spTree>
    <p:extLst>
      <p:ext uri="{BB962C8B-B14F-4D97-AF65-F5344CB8AC3E}">
        <p14:creationId xmlns:p14="http://schemas.microsoft.com/office/powerpoint/2010/main" val="398029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76" t="18056" r="27379" b="24206"/>
          <a:stretch/>
        </p:blipFill>
        <p:spPr bwMode="auto">
          <a:xfrm>
            <a:off x="0" y="0"/>
            <a:ext cx="9492343" cy="6871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9279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96" t="18056" r="27044" b="21032"/>
          <a:stretch/>
        </p:blipFill>
        <p:spPr bwMode="auto">
          <a:xfrm>
            <a:off x="0" y="1"/>
            <a:ext cx="862276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983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7" t="25992" r="27602" b="15675"/>
          <a:stretch/>
        </p:blipFill>
        <p:spPr bwMode="auto">
          <a:xfrm>
            <a:off x="-1" y="0"/>
            <a:ext cx="947056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0109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80534" y="319314"/>
            <a:ext cx="8596668" cy="1320800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DIAGRAMAS DE SECUENCIA CLIENTES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3" t="20040" r="28048" b="18056"/>
          <a:stretch/>
        </p:blipFill>
        <p:spPr bwMode="auto">
          <a:xfrm>
            <a:off x="-1" y="1233714"/>
            <a:ext cx="6995885" cy="5624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4" t="14484" r="28581" b="12302"/>
          <a:stretch/>
        </p:blipFill>
        <p:spPr bwMode="auto">
          <a:xfrm>
            <a:off x="5239656" y="1233714"/>
            <a:ext cx="6952344" cy="5624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507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33790" y="130629"/>
            <a:ext cx="9105295" cy="899885"/>
          </a:xfrm>
        </p:spPr>
        <p:txBody>
          <a:bodyPr>
            <a:normAutofit fontScale="90000"/>
          </a:bodyPr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DIAGRAMAS DE SECUENCIA USUARIOS</a:t>
            </a:r>
            <a:r>
              <a:rPr lang="es-CO" dirty="0" smtClean="0"/>
              <a:t/>
            </a:r>
            <a:br>
              <a:rPr lang="es-CO" dirty="0" smtClean="0"/>
            </a:br>
            <a:endParaRPr lang="es-E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18" t="16865" r="22806" b="8929"/>
          <a:stretch/>
        </p:blipFill>
        <p:spPr bwMode="auto">
          <a:xfrm>
            <a:off x="0" y="856343"/>
            <a:ext cx="6879772" cy="6001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5" t="13442" r="24008" b="12351"/>
          <a:stretch/>
        </p:blipFill>
        <p:spPr bwMode="auto">
          <a:xfrm>
            <a:off x="5312229" y="1016000"/>
            <a:ext cx="6981372" cy="584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075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14477" y="3207657"/>
            <a:ext cx="8596668" cy="1320800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METODOLOGIA KANBAN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5112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F7416D8-D294-4C3F-8BAE-A77B78AA5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04F89F8D-B0F4-4590-AFAD-9F07370E5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26626" name="Picture 2" descr="C:\Users\COMPAQ\Desktop\proyecto\documentacion\Diagramas\Metodología agil KANBAN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57"/>
            <a:ext cx="12192000" cy="6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38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2154740-3997-4616-B606-F8004894B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792" y="3701143"/>
            <a:ext cx="8596668" cy="1320800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GESTIÓN DE PROYECTO POR TAREAS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11685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" t="17411" r="3148" b="6398"/>
          <a:stretch/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2433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14" t="11508" r="27156" b="476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205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D582CAF-C974-4F61-B6CF-19044BF69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ENTIDAD RELACIÓN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xmlns="" id="{97A6F2E3-FAC4-44C6-A7B4-C776D39D2B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270000"/>
            <a:ext cx="7779657" cy="5553200"/>
          </a:xfrm>
        </p:spPr>
      </p:pic>
    </p:spTree>
    <p:extLst>
      <p:ext uri="{BB962C8B-B14F-4D97-AF65-F5344CB8AC3E}">
        <p14:creationId xmlns:p14="http://schemas.microsoft.com/office/powerpoint/2010/main" val="599491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71B6E09-6FC8-4AB2-83AD-F716EAB84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363" y="3541486"/>
            <a:ext cx="8596668" cy="1320800"/>
          </a:xfrm>
        </p:spPr>
        <p:txBody>
          <a:bodyPr/>
          <a:lstStyle/>
          <a:p>
            <a:r>
              <a:rPr lang="es-CO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DIAGRAMA DE ACTIVIDADES</a:t>
            </a:r>
            <a:endParaRPr lang="es-CO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424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">
  <a:themeElements>
    <a:clrScheme name="Naranja rojo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Faceta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929</TotalTime>
  <Words>200</Words>
  <Application>Microsoft Office PowerPoint</Application>
  <PresentationFormat>Personalizado</PresentationFormat>
  <Paragraphs>33</Paragraphs>
  <Slides>46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46</vt:i4>
      </vt:variant>
    </vt:vector>
  </HeadingPairs>
  <TitlesOfParts>
    <vt:vector size="47" baseType="lpstr">
      <vt:lpstr>Faceta</vt:lpstr>
      <vt:lpstr>Presentación de PowerPoint</vt:lpstr>
      <vt:lpstr>INTEGRANTES:</vt:lpstr>
      <vt:lpstr>INTRODUCCIÓN</vt:lpstr>
      <vt:lpstr>MARCO TEÓRICO</vt:lpstr>
      <vt:lpstr>GESTIÓN DE PROYECTO POR TAREAS</vt:lpstr>
      <vt:lpstr>Presentación de PowerPoint</vt:lpstr>
      <vt:lpstr>Presentación de PowerPoint</vt:lpstr>
      <vt:lpstr>MODELO ENTIDAD RELACIÓN</vt:lpstr>
      <vt:lpstr>DIAGRAMA DE ACTIVIDADES</vt:lpstr>
      <vt:lpstr>Presentación de PowerPoint</vt:lpstr>
      <vt:lpstr>CASOS DE USO</vt:lpstr>
      <vt:lpstr>Presentación de PowerPoint</vt:lpstr>
      <vt:lpstr>Presentación de PowerPoint</vt:lpstr>
      <vt:lpstr>ESPECIFICACIONES DE CASOS DE USO CLIENTES</vt:lpstr>
      <vt:lpstr>Presentación de PowerPoint</vt:lpstr>
      <vt:lpstr>Presentación de PowerPoint</vt:lpstr>
      <vt:lpstr>ESPECIFICACIONES DE CASO DE USO USUARIOS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Diagrama de Clase y Análisis Clientes</vt:lpstr>
      <vt:lpstr>Presentación de PowerPoint</vt:lpstr>
      <vt:lpstr>Presentación de PowerPoint</vt:lpstr>
      <vt:lpstr>Presentación de PowerPoint</vt:lpstr>
      <vt:lpstr>Presentación de PowerPoint</vt:lpstr>
      <vt:lpstr>DIAGRAMA DE CLASES Y ANALISIS USUARIOS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DIAGRAMAS DE SECUENCIA CLIENTES</vt:lpstr>
      <vt:lpstr>DIAGRAMAS DE SECUENCIA USUARIOS </vt:lpstr>
      <vt:lpstr>METODOLOGIA KANBAN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TERMINAL DE MANIZALES</dc:title>
  <dc:creator>USUARIO</dc:creator>
  <cp:lastModifiedBy>COMPAQ</cp:lastModifiedBy>
  <cp:revision>51</cp:revision>
  <dcterms:created xsi:type="dcterms:W3CDTF">2019-12-18T04:12:14Z</dcterms:created>
  <dcterms:modified xsi:type="dcterms:W3CDTF">2019-12-19T05:53:46Z</dcterms:modified>
</cp:coreProperties>
</file>